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70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8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69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61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1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17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3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39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6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7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1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7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92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5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4C1624-C1B2-4911-9E77-1544D64027B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D3E7EF-038F-4B55-8596-8D32E5D2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AF1A08-E39B-4C95-94F3-1E10243612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NHẢY CAO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260124-102C-44C2-8367-5022B352BF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9</a:t>
            </a: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FB8E03A-94B3-4E10-9CA7-6B9CEB9C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8" y="134815"/>
            <a:ext cx="1601921" cy="16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050FD8-9623-4A8B-AFC7-5C570F71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FA920B8-3485-4983-8AB9-BFE3A6DF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0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C2BE99BE-5EEA-495C-9B0B-AD2F989C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Đà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73BB3EF-711A-4721-892A-4B1E24907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2683" y="1250696"/>
            <a:ext cx="3876801" cy="41510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E7B527-1243-4EAD-8B69-E3859557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6 - 10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7 - 11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90000"/>
              </a:lnSpc>
            </a:pP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– 40</a:t>
            </a:r>
            <a:r>
              <a:rPr lang="en-US" sz="2000" baseline="30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aseline="300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6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1948F992-F64A-44F7-8A54-E34E462A0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050" y="2318001"/>
            <a:ext cx="3092815" cy="2004108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8E49DF-FB80-42F3-98BD-CCC91C068B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89120" y="648393"/>
            <a:ext cx="6916190" cy="53433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khuỵu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khuỵu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3m.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H.a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H.b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marL="0" indent="0" algn="just">
              <a:lnSpc>
                <a:spcPct val="90000"/>
              </a:lnSpc>
            </a:pPr>
            <a:endParaRPr lang="en-US" sz="20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1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D634011-3B24-4B2F-90BA-54A1ADBF2BA0}"/>
              </a:ext>
            </a:extLst>
          </p:cNvPr>
          <p:cNvSpPr txBox="1"/>
          <p:nvPr/>
        </p:nvSpPr>
        <p:spPr>
          <a:xfrm>
            <a:off x="767541" y="611368"/>
            <a:ext cx="106569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.(H. 1,2)</a:t>
            </a:r>
          </a:p>
        </p:txBody>
      </p:sp>
    </p:spTree>
    <p:extLst>
      <p:ext uri="{BB962C8B-B14F-4D97-AF65-F5344CB8AC3E}">
        <p14:creationId xmlns:p14="http://schemas.microsoft.com/office/powerpoint/2010/main" val="201483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5DC94B0-0615-493E-AB8F-6487C004FA30}"/>
              </a:ext>
            </a:extLst>
          </p:cNvPr>
          <p:cNvSpPr txBox="1"/>
          <p:nvPr/>
        </p:nvSpPr>
        <p:spPr>
          <a:xfrm>
            <a:off x="767541" y="611368"/>
            <a:ext cx="10656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 3-6)</a:t>
            </a:r>
          </a:p>
          <a:p>
            <a:pPr marL="0" lvl="1"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Hình ảnh 3" descr="Ảnh có chứa vải&#10;&#10;Mô tả được tạo tự động">
            <a:extLst>
              <a:ext uri="{FF2B5EF4-FFF2-40B4-BE49-F238E27FC236}">
                <a16:creationId xmlns:a16="http://schemas.microsoft.com/office/drawing/2014/main" id="{80053AAD-7A39-4134-87E1-8C7CB4D4D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2" y="3639204"/>
            <a:ext cx="9168063" cy="2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7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1CDE9-6557-40F5-9ACC-02CF541A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64FB9B-7504-4915-83EA-6BE6156FA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78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ữu cơ">
  <a:themeElements>
    <a:clrScheme name="Hữu cơ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Hữu cơ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ữu cơ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726</Words>
  <Application>Microsoft Office PowerPoint</Application>
  <PresentationFormat>Màn hình rộng</PresentationFormat>
  <Paragraphs>31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Hữu cơ</vt:lpstr>
      <vt:lpstr>NHẢY CAO</vt:lpstr>
      <vt:lpstr>KĨ THUẬT</vt:lpstr>
      <vt:lpstr>Chạy Đà</vt:lpstr>
      <vt:lpstr>Bản trình bày PowerPoint</vt:lpstr>
      <vt:lpstr>Bản trình bày PowerPoint</vt:lpstr>
      <vt:lpstr>Bản trình bày PowerPoint</vt:lpstr>
      <vt:lpstr>Câu hỏi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NHẢY CAO</dc:title>
  <dc:creator>Pham Nguyen Thien Huy</dc:creator>
  <cp:lastModifiedBy>Pham Nguyen Thien Huy</cp:lastModifiedBy>
  <cp:revision>1</cp:revision>
  <dcterms:created xsi:type="dcterms:W3CDTF">2021-11-13T07:37:51Z</dcterms:created>
  <dcterms:modified xsi:type="dcterms:W3CDTF">2021-11-13T09:39:59Z</dcterms:modified>
</cp:coreProperties>
</file>